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684" r:id="rId5"/>
  </p:sldMasterIdLst>
  <p:notesMasterIdLst>
    <p:notesMasterId r:id="rId18"/>
  </p:notesMasterIdLst>
  <p:sldIdLst>
    <p:sldId id="355" r:id="rId6"/>
    <p:sldId id="363" r:id="rId7"/>
    <p:sldId id="364" r:id="rId8"/>
    <p:sldId id="362" r:id="rId9"/>
    <p:sldId id="395" r:id="rId10"/>
    <p:sldId id="365" r:id="rId11"/>
    <p:sldId id="366" r:id="rId12"/>
    <p:sldId id="396" r:id="rId13"/>
    <p:sldId id="354" r:id="rId14"/>
    <p:sldId id="356" r:id="rId15"/>
    <p:sldId id="380" r:id="rId16"/>
    <p:sldId id="381" r:id="rId17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00"/>
    <a:srgbClr val="FF66CC"/>
    <a:srgbClr val="FFCC00"/>
    <a:srgbClr val="CC3300"/>
    <a:srgbClr val="990099"/>
    <a:srgbClr val="800080"/>
    <a:srgbClr val="DD0D5C"/>
    <a:srgbClr val="FF33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75" autoAdjust="0"/>
    <p:restoredTop sz="94660"/>
  </p:normalViewPr>
  <p:slideViewPr>
    <p:cSldViewPr>
      <p:cViewPr varScale="1">
        <p:scale>
          <a:sx n="69" d="100"/>
          <a:sy n="69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35D6-C68C-4C64-B0B0-9D5B79AFEF2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E1EE6-CCDA-4583-B0D9-CCEB27E1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F26C-1DD9-467C-A52C-F7FC9C0BA4A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6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36EF-9937-4434-B79F-AFB9CF5D81D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6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0A50-939E-4E69-857D-D97B0F36127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6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F26C-1DD9-467C-A52C-F7FC9C0BA4A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6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B5F9-319C-47B7-BEBA-B9E1E8D4D3F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990A-15E0-4305-971A-29F0980D906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B5DA-4E54-4B31-9C7A-C8D65C32316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6B6C-83E9-4C42-A3C3-3DD2FDDFC84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CBDC-0EF8-4568-B52E-F9BAE81DA28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5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C395-74A8-4A42-9B94-961EABAB87D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1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D10F-6783-4D4E-AAEF-EB0F8D7A50E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B5F9-319C-47B7-BEBA-B9E1E8D4D3F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0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4442-F091-4EC5-A6D5-758B58026A8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5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36EF-9937-4434-B79F-AFB9CF5D81D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0A50-939E-4E69-857D-D97B0F36127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990A-15E0-4305-971A-29F0980D906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B5DA-4E54-4B31-9C7A-C8D65C32316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6B6C-83E9-4C42-A3C3-3DD2FDDFC84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3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CBDC-0EF8-4568-B52E-F9BAE81DA28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C395-74A8-4A42-9B94-961EABAB87D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D10F-6783-4D4E-AAEF-EB0F8D7A50E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4442-F091-4EC5-A6D5-758B58026A8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AB5F-3E5D-451E-B9EF-117F565AFF4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1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AB5F-3E5D-451E-B9EF-117F565AFF4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 May 2023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8D0-8B8D-4354-AD75-BB81BB915C23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4208" y="-27384"/>
            <a:ext cx="2709664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1" u="none" strike="noStrike" kern="1200" cap="none" spc="0" normalizeH="0" baseline="0" noProof="0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03287-E2D9-4A7E-8428-BC0F2290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741"/>
            <a:ext cx="8136903" cy="62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37407789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881D7-00CD-4879-9D13-060F6472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" y="908720"/>
            <a:ext cx="8011643" cy="581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18257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881D7-00CD-4879-9D13-060F6472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527"/>
          <a:stretch/>
        </p:blipFill>
        <p:spPr>
          <a:xfrm>
            <a:off x="566178" y="640383"/>
            <a:ext cx="8184651" cy="596029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86" y="104152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12056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881D7-00CD-4879-9D13-060F6472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36" r="1465" b="2787"/>
          <a:stretch/>
        </p:blipFill>
        <p:spPr>
          <a:xfrm>
            <a:off x="251520" y="640383"/>
            <a:ext cx="8499309" cy="574094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3559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05718" y="424683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( N.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848" y="1248853"/>
            <a:ext cx="2600299" cy="304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4" y="1052736"/>
            <a:ext cx="2495551" cy="25939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734742" y="4100623"/>
            <a:ext cx="25939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0" y="1844824"/>
            <a:ext cx="2495551" cy="2448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5216298"/>
            <a:ext cx="8562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The</a:t>
            </a:r>
            <a:r>
              <a:rPr lang="en-US" sz="4000" b="1" dirty="0" smtClean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000" b="1" dirty="0" smtClean="0">
                <a:ln w="10160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content</a:t>
            </a:r>
            <a:r>
              <a:rPr lang="en-US" sz="4000" b="1" dirty="0" smtClean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of the book is described in </a:t>
            </a:r>
          </a:p>
          <a:p>
            <a:pPr algn="l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the beginning of the book.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07528" y="3644796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( adj.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0715" y="640383"/>
            <a:ext cx="1832788" cy="304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3" y="640383"/>
            <a:ext cx="2736190" cy="3105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843885" y="3516147"/>
            <a:ext cx="3140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suitable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167" y="4941168"/>
            <a:ext cx="827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You are </a:t>
            </a:r>
            <a:r>
              <a:rPr lang="en-US" sz="5400" b="1" dirty="0" smtClean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suitable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for the job. 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9579" y="4581128"/>
            <a:ext cx="1393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v.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9" y="936486"/>
            <a:ext cx="3105194" cy="3105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1176529" y="4318921"/>
            <a:ext cx="4188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emphasise</a:t>
            </a:r>
            <a:endParaRPr kumimoji="0" lang="en-US" sz="7200" b="0" i="0" u="none" strike="noStrike" kern="1200" cap="none" spc="0" normalizeH="0" baseline="0" noProof="0" dirty="0">
              <a:ln w="0">
                <a:solidFill>
                  <a:srgbClr val="EA5900"/>
                </a:solidFill>
              </a:ln>
              <a:solidFill>
                <a:srgbClr val="EA59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08ABD-C5DC-4495-BEDE-8D20DEE5F124}"/>
              </a:ext>
            </a:extLst>
          </p:cNvPr>
          <p:cNvSpPr/>
          <p:nvPr/>
        </p:nvSpPr>
        <p:spPr>
          <a:xfrm>
            <a:off x="635699" y="5601434"/>
            <a:ext cx="66383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emphasised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emphasised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4F81B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6D49-E970-4301-A947-9D33BAD99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4730958" y="882154"/>
            <a:ext cx="3456384" cy="3105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33023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6627" y="4041680"/>
            <a:ext cx="1393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v.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9" y="936486"/>
            <a:ext cx="3105194" cy="3105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1173577" y="3779473"/>
            <a:ext cx="4188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emphasise</a:t>
            </a:r>
            <a:endParaRPr kumimoji="0" lang="en-US" sz="7200" b="0" i="0" u="none" strike="noStrike" kern="1200" cap="none" spc="0" normalizeH="0" baseline="0" noProof="0" dirty="0">
              <a:ln w="0">
                <a:solidFill>
                  <a:srgbClr val="EA5900"/>
                </a:solidFill>
              </a:ln>
              <a:solidFill>
                <a:srgbClr val="EA59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08ABD-C5DC-4495-BEDE-8D20DEE5F124}"/>
              </a:ext>
            </a:extLst>
          </p:cNvPr>
          <p:cNvSpPr/>
          <p:nvPr/>
        </p:nvSpPr>
        <p:spPr>
          <a:xfrm>
            <a:off x="273348" y="5301208"/>
            <a:ext cx="8709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</a:t>
            </a:r>
            <a:r>
              <a:rPr kumimoji="0" lang="en-US" sz="4000" b="0" i="0" u="none" strike="noStrike" kern="1200" cap="none" spc="0" normalizeH="0" baseline="0" noProof="0" dirty="0" smtClean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emphasized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4F81B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the importance of peace.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4F81B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6D49-E970-4301-A947-9D33BAD99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4730958" y="882154"/>
            <a:ext cx="3456384" cy="3105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6898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41751" y="3524354"/>
            <a:ext cx="1572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b="1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( N.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527" y="825041"/>
            <a:ext cx="1981959" cy="28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9" y="908720"/>
            <a:ext cx="2717044" cy="27363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D08ABD-C5DC-4495-BEDE-8D20DEE5F124}"/>
              </a:ext>
            </a:extLst>
          </p:cNvPr>
          <p:cNvSpPr/>
          <p:nvPr/>
        </p:nvSpPr>
        <p:spPr>
          <a:xfrm>
            <a:off x="562782" y="3324300"/>
            <a:ext cx="40510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8000" b="0" cap="none" spc="0" dirty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CE84B-AD2A-424E-8098-31A502F81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0" y="1104839"/>
            <a:ext cx="2717044" cy="2540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625" y="4737165"/>
            <a:ext cx="81548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The </a:t>
            </a:r>
            <a:r>
              <a:rPr lang="en-US" sz="4000" b="1" dirty="0" smtClean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narration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of the folk tale made it </a:t>
            </a:r>
          </a:p>
          <a:p>
            <a:pPr algn="l" rtl="0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more interesting.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28599" y="4218012"/>
            <a:ext cx="1458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( V.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611560" y="4048358"/>
            <a:ext cx="3556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reinforce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08ABD-C5DC-4495-BEDE-8D20DEE5F124}"/>
              </a:ext>
            </a:extLst>
          </p:cNvPr>
          <p:cNvSpPr/>
          <p:nvPr/>
        </p:nvSpPr>
        <p:spPr>
          <a:xfrm>
            <a:off x="582727" y="5248687"/>
            <a:ext cx="7187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6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einforced - reinforced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FEBE1-8B46-491D-B562-B4C3DB5F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547"/>
            <a:ext cx="2619375" cy="3054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D9C2B-E036-481D-A380-DCD1AA9F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03" y="1061140"/>
            <a:ext cx="2376264" cy="308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65115-7229-4781-A9C8-233FFF66A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31" y="1440907"/>
            <a:ext cx="2466975" cy="2958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14800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79811" y="3782758"/>
            <a:ext cx="1458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( V.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F039B-DD2D-4479-A695-A14C41F6A8D1}"/>
              </a:ext>
            </a:extLst>
          </p:cNvPr>
          <p:cNvSpPr/>
          <p:nvPr/>
        </p:nvSpPr>
        <p:spPr>
          <a:xfrm>
            <a:off x="471032" y="3682640"/>
            <a:ext cx="3556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>
                  <a:solidFill>
                    <a:srgbClr val="EA5900"/>
                  </a:solidFill>
                </a:ln>
                <a:solidFill>
                  <a:srgbClr val="EA5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FEBE1-8B46-491D-B562-B4C3DB5F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4" y="647971"/>
            <a:ext cx="2619375" cy="3054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D9C2B-E036-481D-A380-DCD1AA9F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09" y="785381"/>
            <a:ext cx="2376264" cy="308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65115-7229-4781-A9C8-233FFF66A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43" y="696084"/>
            <a:ext cx="2466975" cy="2958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607" y="4882969"/>
            <a:ext cx="80965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You need to use pictures to </a:t>
            </a:r>
            <a:r>
              <a:rPr lang="en-US" sz="4000" b="1" dirty="0" smtClean="0">
                <a:ln w="10541" cmpd="sng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reinforce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 </a:t>
            </a:r>
          </a:p>
          <a:p>
            <a:pPr algn="l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your message.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F3F869-0A0C-42F8-B56B-D87F4DD01F61}"/>
              </a:ext>
            </a:extLst>
          </p:cNvPr>
          <p:cNvSpPr/>
          <p:nvPr/>
        </p:nvSpPr>
        <p:spPr>
          <a:xfrm>
            <a:off x="755576" y="1536174"/>
            <a:ext cx="764555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800" dirty="0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reinforce       (V.)   reinforced</a:t>
            </a:r>
          </a:p>
          <a:p>
            <a:pPr algn="l"/>
            <a:r>
              <a:rPr lang="en-US" sz="4800" dirty="0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narration      (N.)</a:t>
            </a:r>
          </a:p>
          <a:p>
            <a:pPr algn="l"/>
            <a:r>
              <a:rPr lang="en-US" sz="4800" dirty="0" err="1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emphasise</a:t>
            </a:r>
            <a:r>
              <a:rPr lang="en-US" sz="4800" dirty="0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    (V.)  emphasized</a:t>
            </a:r>
          </a:p>
          <a:p>
            <a:pPr algn="l"/>
            <a:r>
              <a:rPr lang="en-US" sz="4800" dirty="0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content         (N.)</a:t>
            </a:r>
          </a:p>
          <a:p>
            <a:pPr algn="l"/>
            <a:r>
              <a:rPr lang="en-US" sz="4800" dirty="0">
                <a:ln w="22225">
                  <a:solidFill>
                    <a:srgbClr val="EA5900"/>
                  </a:solidFill>
                  <a:prstDash val="solid"/>
                </a:ln>
                <a:solidFill>
                  <a:srgbClr val="EA5900"/>
                </a:solidFill>
              </a:rPr>
              <a:t>suitable         (adj.)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207B4-1CAC-480A-AF34-93CEED5D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42078"/>
            <a:ext cx="2736305" cy="5003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06B830-DFA0-4C2A-B832-CCFDDB751C1B}"/>
              </a:ext>
            </a:extLst>
          </p:cNvPr>
          <p:cNvSpPr/>
          <p:nvPr/>
        </p:nvSpPr>
        <p:spPr>
          <a:xfrm>
            <a:off x="6228184" y="117163"/>
            <a:ext cx="252264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 : 12  P.92-93</a:t>
            </a:r>
          </a:p>
        </p:txBody>
      </p:sp>
    </p:spTree>
    <p:extLst>
      <p:ext uri="{BB962C8B-B14F-4D97-AF65-F5344CB8AC3E}">
        <p14:creationId xmlns:p14="http://schemas.microsoft.com/office/powerpoint/2010/main" val="18580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ED58C-36E1-4BAE-A24A-DA59DEAE7896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6F3CBB3F-1ED3-475B-BED5-5C388E6DB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FD1DC-110B-48D1-84E3-4C16765AF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160</Words>
  <Application>Microsoft Office PowerPoint</Application>
  <PresentationFormat>عرض على الشاشة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175</cp:revision>
  <dcterms:created xsi:type="dcterms:W3CDTF">2018-06-10T18:49:21Z</dcterms:created>
  <dcterms:modified xsi:type="dcterms:W3CDTF">2023-05-01T15:20:05Z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